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1" r:id="rId3"/>
    <p:sldId id="312" r:id="rId4"/>
    <p:sldId id="310" r:id="rId5"/>
    <p:sldId id="311" r:id="rId6"/>
    <p:sldId id="314" r:id="rId7"/>
    <p:sldId id="308" r:id="rId8"/>
    <p:sldId id="309" r:id="rId9"/>
    <p:sldId id="29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623" autoAdjust="0"/>
    <p:restoredTop sz="94660"/>
  </p:normalViewPr>
  <p:slideViewPr>
    <p:cSldViewPr>
      <p:cViewPr varScale="1">
        <p:scale>
          <a:sx n="97" d="100"/>
          <a:sy n="97" d="100"/>
        </p:scale>
        <p:origin x="-11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188                               </a:t>
            </a:r>
            <a:r>
              <a:rPr lang="ru-RU" sz="1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общеразвивающего вида с приоритетным осуществлением деятельности по художественно-эстетическому направлению развития воспитанников»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776864" cy="93610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568"/>
              </a:avLst>
            </a:prstTxWarp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Опорная методическая площадка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«Музей ДОО как средство приобщения  детей дошкольного возраста к истокам русской народной культуры»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2461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7164288" y="5594466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Documents and Settings\Методкабинет\Рабочий стол\ФОТО\9 мая\Совет ветеранов\DSCN0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4608512" cy="331236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80112" y="4221088"/>
          <a:ext cx="2880320" cy="1224136"/>
        </p:xfrm>
        <a:graphic>
          <a:graphicData uri="http://schemas.openxmlformats.org/drawingml/2006/table">
            <a:tbl>
              <a:tblPr/>
              <a:tblGrid>
                <a:gridCol w="2880320"/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Руководитель ОМП 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Любимова Н.Г., старший воспитатель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Соруководитель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Рузанова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М.В., методист МБОУ ДПО «НМЦ»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09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296000" cy="8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8681"/>
            <a:ext cx="806489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«Музей ДОО  как средство                                                                   приобщения дошкольников к истокам русской народной культуры в условиях ФГОС ДО». Технология организации мини-музея в детском саду.</a:t>
            </a: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Старший воспитатель: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Любимова Н.Г.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/>
          </a:p>
          <a:p>
            <a:pPr fontAlgn="base"/>
            <a:r>
              <a:rPr lang="ru-RU" b="1" dirty="0" smtClean="0"/>
              <a:t> </a:t>
            </a:r>
          </a:p>
          <a:p>
            <a:pPr fontAlgn="base"/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531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296000" cy="8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8681"/>
            <a:ext cx="8064896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воспитателя: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 помочь ребенку увидеть «музей» вокруг себя;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*формировать понимание взаимосвязи исторических эпох;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*формировать способность к воссозданию образа соответствующей эпохи;                                                                                                                           *развивать способность к эстетическому восприятию и сопереживанию;                                                                                                      *развивать уважение к другим культурам;                                                                                   *развивать способность и потребность самостоятельно осваивать окружающий мир.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/>
          </a:p>
          <a:p>
            <a:pPr fontAlgn="base"/>
            <a:r>
              <a:rPr lang="ru-RU" b="1" dirty="0" smtClean="0"/>
              <a:t> </a:t>
            </a:r>
          </a:p>
          <a:p>
            <a:pPr fontAlgn="base"/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531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296000" cy="8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064896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организации мини-музея следует придерживаться определенного плана или этапов работы.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Постановка целей и задач перед воспитанниками и родителями воспитанников детского сада.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Выбор места  расположения музея, название музея.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Сбор экспонатов и регистрация их в каталоге, определение экспозиций.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Оформление мини-музея.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этап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Разработка тематики и содержания экскурсий и занятий для ознакомления детей с экспонатами.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этап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Разработка пакета документов.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этап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Выбор экскурсоводов. Ими могут быть педагоги, старшие дошкольники или родители.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этап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Открытие мини -  музея.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/>
          </a:p>
          <a:p>
            <a:pPr fontAlgn="base"/>
            <a:r>
              <a:rPr lang="ru-RU" b="1" dirty="0" smtClean="0"/>
              <a:t> </a:t>
            </a:r>
          </a:p>
          <a:p>
            <a:pPr fontAlgn="base"/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531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296000" cy="8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064896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dirty="0" smtClean="0"/>
              <a:t>      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создания мини - музея: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интеграции;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деятельности и интерактивности;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культуросообразности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научности; 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партнерства;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динамичности и вариативности;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разнообразия;</a:t>
            </a: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Принцип регионального компонента.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531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296000" cy="8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604448" cy="112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dirty="0" smtClean="0"/>
              <a:t>    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описания экспоната в каталоге: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фотография (или рисунок) экспоната;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название: указываются научные, бытовые, народные названия;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материал, техника изготовления;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фамилия, имя, отчество «дарителя», источник и способ получения: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можно выделить семейные экспонаты, указав не только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фамилию  семьи, но и имена взрослых и детей; 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краткая информация об экспонате: где встречается,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почему имеет такое название, особенности;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использовать в работе с детьми, при изучении каких блоков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программы используется экспонат;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дополнительная литература: перечисляется литература для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педагогов и для детей, в которой описывается этот экспонат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531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6133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ДОУ   «Русское подворье»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4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3528392" cy="4704523"/>
          </a:xfrm>
          <a:prstGeom prst="rect">
            <a:avLst/>
          </a:prstGeom>
        </p:spPr>
      </p:pic>
      <p:pic>
        <p:nvPicPr>
          <p:cNvPr id="15" name="Рисунок 14" descr="DSCN0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340768"/>
            <a:ext cx="351039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48680"/>
            <a:ext cx="5760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Фольклорные праздники и развлечения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59" y="2943769"/>
            <a:ext cx="244827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DSCN0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4248472" cy="3168352"/>
          </a:xfrm>
          <a:prstGeom prst="rect">
            <a:avLst/>
          </a:prstGeom>
        </p:spPr>
      </p:pic>
      <p:pic>
        <p:nvPicPr>
          <p:cNvPr id="15" name="Рисунок 14" descr="DSCN0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636912"/>
            <a:ext cx="4320480" cy="3528392"/>
          </a:xfrm>
          <a:prstGeom prst="rect">
            <a:avLst/>
          </a:prstGeom>
        </p:spPr>
      </p:pic>
      <p:sp>
        <p:nvSpPr>
          <p:cNvPr id="19" name="Солнце 18"/>
          <p:cNvSpPr/>
          <p:nvPr/>
        </p:nvSpPr>
        <p:spPr>
          <a:xfrm>
            <a:off x="1331640" y="4293096"/>
            <a:ext cx="1994520" cy="172819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5580112" y="980728"/>
            <a:ext cx="2498576" cy="118871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6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3140968"/>
            <a:ext cx="6912768" cy="792088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284"/>
              </a:avLst>
            </a:prstTxWarp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54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355</Words>
  <Application>Microsoft Office PowerPoint</Application>
  <PresentationFormat>Экран (4:3)</PresentationFormat>
  <Paragraphs>109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metodcab</cp:lastModifiedBy>
  <cp:revision>296</cp:revision>
  <dcterms:created xsi:type="dcterms:W3CDTF">2017-03-17T02:25:26Z</dcterms:created>
  <dcterms:modified xsi:type="dcterms:W3CDTF">2019-12-12T08:58:44Z</dcterms:modified>
</cp:coreProperties>
</file>