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8" r:id="rId4"/>
    <p:sldId id="260" r:id="rId5"/>
    <p:sldId id="257" r:id="rId6"/>
    <p:sldId id="256" r:id="rId7"/>
    <p:sldId id="265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om\Desktop\1174457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496" y="0"/>
            <a:ext cx="910850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43608" y="1340768"/>
            <a:ext cx="7200800" cy="4104456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Экскурсия в музей как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средство</a:t>
            </a:r>
            <a:r>
              <a:rPr lang="ru-RU" b="1" dirty="0"/>
              <a:t> ознакомления дошкольников с народной </a:t>
            </a:r>
            <a:r>
              <a:rPr lang="ru-RU" b="1" dirty="0" smtClean="0"/>
              <a:t>культурой.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             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Воспитатель Дедок Т.С.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817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Tom\Desktop\1174457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683568" y="836713"/>
            <a:ext cx="770485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Музейная экскурсия – это ведущая форма культурно-образовательной деятельности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музея.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Особенностью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экскурсии является сочетание показа и рассказа при главенствующей роли зрительного восприятия. 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детских музейных экскурсиях используется вопросно-ответный метод, приемы игры, театрализации и продуктивной деятельности ребенка (рисунок, лепка, моделирование).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77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Tom\Desktop\1174457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683568" y="836712"/>
            <a:ext cx="7704856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ходе подготовки экскурсии следует учитывать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*Информация должна быть объективной, научной, доступной.</a:t>
            </a:r>
          </a:p>
          <a:p>
            <a:pPr lvl="0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*Игровые приемы и упражнения должны быть связаны с темой экскурсии.</a:t>
            </a:r>
          </a:p>
          <a:p>
            <a:pPr lvl="0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*Эмоциональный фон экскурсии должен идти по нарастающей: самый яркий экспонат, рассказ, игровой прием должны быть введены ближе к концу.</a:t>
            </a:r>
          </a:p>
          <a:p>
            <a:pPr lvl="0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*Рассказ о различных экспонатах должен обладать внутренней логикой.</a:t>
            </a:r>
          </a:p>
          <a:p>
            <a:pPr lvl="0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*Все экспонаты, которые предлагаются для рассматривания и изучения, должны решать основную познавательную задачу экскурсии.</a:t>
            </a:r>
          </a:p>
          <a:p>
            <a:pPr lvl="0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*Заключительная часть должна включать вручение подарков-сюрпризов, соответствующих выбранной тематики.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77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Tom\Desktop\1174457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425" y="-28650"/>
            <a:ext cx="917115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755576" y="764704"/>
            <a:ext cx="770485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Экскурсия в музей 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состоит из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частей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: 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вводной</a:t>
            </a:r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основной и заключительной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Водная часть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 дает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установку на восприятие как вербального, как и визуального материала.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позволит повысить образовательную эффективность экскурсии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Основная часть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 - экскурсии включает рассказ экскурсовода, зрительное восприятие музейных предметов и приемы активизации посетителей, к которым относятся игровые приемы, поисковые и творческие задания.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Заключительная часть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- подводит  итог деятельности,  дается установка на восприятие материала последующей экскурсии.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29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Tom\Desktop\1174457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0"/>
            <a:ext cx="916334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83568" y="764704"/>
            <a:ext cx="792088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 проведению экскурсии должны быть разработаны специальные требования: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экскурсию можно строить последовательно по отдельным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под темам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 вопросам темы;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содержание вопроса должно раскрываться путем показа и анализа определенных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экспонатов;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любая экспозиция должна учитывать следующую логическую цепочку: 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восприятие – понимание – осмысливание – закрепление – применение.</a:t>
            </a:r>
          </a:p>
        </p:txBody>
      </p:sp>
    </p:spTree>
    <p:extLst>
      <p:ext uri="{BB962C8B-B14F-4D97-AF65-F5344CB8AC3E}">
        <p14:creationId xmlns:p14="http://schemas.microsoft.com/office/powerpoint/2010/main" xmlns="" val="164993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Tom\Desktop\1174457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899592" y="836712"/>
            <a:ext cx="748883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Экскурсионная работа решает  задачи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выявление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познавательных, творческих способностей детей;       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развитие начальных навыков восприятия музейного языка;                                                                  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- расширение представлений о содержании музейной культуры;                                                             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- создание условий для творческого общения и сотрудничества.</a:t>
            </a:r>
          </a:p>
        </p:txBody>
      </p:sp>
    </p:spTree>
    <p:extLst>
      <p:ext uri="{BB962C8B-B14F-4D97-AF65-F5344CB8AC3E}">
        <p14:creationId xmlns:p14="http://schemas.microsoft.com/office/powerpoint/2010/main" xmlns="" val="335412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Tom\Desktop\1174457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05" y="0"/>
            <a:ext cx="913819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899592" y="980728"/>
            <a:ext cx="756084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Методические 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формы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проведения  экскурсий  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 детьми в ДОУ достаточно разнообразны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обзорные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 тематические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экскурсии;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*экскурсия-путешествие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фантазия;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*соревнования;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*игровая деятельность;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*разгадывание кроссвордов, загадок;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*познавательные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беседы-викторины, КВН, «Поле Чудес» и т.д.</a:t>
            </a:r>
          </a:p>
        </p:txBody>
      </p:sp>
    </p:spTree>
    <p:extLst>
      <p:ext uri="{BB962C8B-B14F-4D97-AF65-F5344CB8AC3E}">
        <p14:creationId xmlns:p14="http://schemas.microsoft.com/office/powerpoint/2010/main" xmlns="" val="408917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Tom\Desktop\1174457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34178" cy="695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755576" y="751344"/>
            <a:ext cx="8136904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Модель построения экскурсии в мини-музей ДОО: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1. Вводная часть - (мотивация на предстоящую экскурсию) </a:t>
            </a:r>
            <a:r>
              <a:rPr lang="ru-RU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Лирическое вступление                                                                                                                                       Загадки, поговорки, пословицы                                                                                           </a:t>
            </a:r>
          </a:p>
          <a:p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2.Основная часть 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Работа с экспонатами                                                                                                                         Проблемная ситуация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Беседа     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Предположение:                                                                                                                                                      - для чего это надо?                                                                                                                                            - кому это надо?                                                                                                                                          </a:t>
            </a:r>
          </a:p>
          <a:p>
            <a:r>
              <a:rPr lang="ru-RU" u="sng" dirty="0">
                <a:latin typeface="Times New Roman" pitchFamily="18" charset="0"/>
                <a:cs typeface="Times New Roman" pitchFamily="18" charset="0"/>
              </a:rPr>
              <a:t>Дидактические игры                                                                                                                            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Опыты                                                                                                                                              Наблюдения                                                                                                                 Театрализованная деятельность</a:t>
            </a:r>
          </a:p>
          <a:p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3. Вывод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подведение итогов экскурсии, решение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проблемной ситуации                                                                                        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Сюрпризный момент                                                                                                                          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Практическое закрепление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темы после проведенной экскурсии.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538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379</Words>
  <Application>Microsoft Office PowerPoint</Application>
  <PresentationFormat>Экран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Экскурсия в музей как средство ознакомления дошкольников с народной культурой.                Воспитатель Дедок Т.С.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Экскурсия в музей как средство ознакомления дошкольников с народной культурой. </dc:title>
  <dc:creator>Tom</dc:creator>
  <cp:lastModifiedBy>metodcab</cp:lastModifiedBy>
  <cp:revision>22</cp:revision>
  <dcterms:created xsi:type="dcterms:W3CDTF">2019-11-26T03:42:15Z</dcterms:created>
  <dcterms:modified xsi:type="dcterms:W3CDTF">2019-12-12T07:34:43Z</dcterms:modified>
</cp:coreProperties>
</file>